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344" r:id="rId2"/>
    <p:sldId id="325" r:id="rId3"/>
    <p:sldId id="326" r:id="rId4"/>
    <p:sldId id="321" r:id="rId5"/>
    <p:sldId id="327" r:id="rId6"/>
    <p:sldId id="308" r:id="rId7"/>
    <p:sldId id="310" r:id="rId8"/>
    <p:sldId id="346" r:id="rId9"/>
    <p:sldId id="333" r:id="rId10"/>
    <p:sldId id="353" r:id="rId11"/>
    <p:sldId id="332" r:id="rId12"/>
    <p:sldId id="350" r:id="rId13"/>
    <p:sldId id="351" r:id="rId14"/>
    <p:sldId id="352" r:id="rId15"/>
    <p:sldId id="335" r:id="rId16"/>
    <p:sldId id="330" r:id="rId17"/>
    <p:sldId id="347" r:id="rId18"/>
    <p:sldId id="348" r:id="rId19"/>
    <p:sldId id="349" r:id="rId20"/>
    <p:sldId id="338" r:id="rId21"/>
  </p:sldIdLst>
  <p:sldSz cx="9144000" cy="5143500" type="screen16x9"/>
  <p:notesSz cx="6858000" cy="9144000"/>
  <p:embeddedFontLst>
    <p:embeddedFont>
      <p:font typeface="微软雅黑 Light" panose="020B0502040204020203" pitchFamily="34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-4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t>2017-06-12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790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252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3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9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1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80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61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97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0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57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8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3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55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1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9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2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47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服务器提供了登录，注册，添加文件，删除文件，修改文件，遍历文件，取出文件等功能。主要用于数据查询及界面跳转。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Websocket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设计思路：每当有用户连入时，保存该用户所在的文件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，用户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，会话凭据。根据文件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id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读取和保存文件内容。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9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3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7874" y="1290102"/>
            <a:ext cx="760471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7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editOL</a:t>
            </a:r>
            <a:endParaRPr lang="zh-CN" altLang="en-US" sz="7200" b="1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73700" y="3238236"/>
            <a:ext cx="297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800" dirty="0" smtClean="0">
                <a:solidFill>
                  <a:schemeClr val="bg1">
                    <a:alpha val="90000"/>
                  </a:schemeClr>
                </a:solidFill>
              </a:rPr>
              <a:t>小组成员：朱成龙、王泽豪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2099" y="3720836"/>
            <a:ext cx="1808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800" dirty="0" smtClean="0">
                <a:solidFill>
                  <a:schemeClr val="bg1">
                    <a:alpha val="90000"/>
                  </a:schemeClr>
                </a:solidFill>
              </a:rPr>
              <a:t>汇报人：朱成龙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900" y="4203436"/>
            <a:ext cx="137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dirty="0" smtClean="0">
                <a:solidFill>
                  <a:schemeClr val="bg1">
                    <a:alpha val="90000"/>
                  </a:schemeClr>
                </a:solidFill>
              </a:rPr>
              <a:t>2016-06-12</a:t>
            </a:r>
            <a:endParaRPr lang="zh-CN" altLang="en-US" sz="1800" dirty="0">
              <a:solidFill>
                <a:schemeClr val="bg1">
                  <a:alpha val="9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9119" y="2658123"/>
            <a:ext cx="3371436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———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人实时协作云端办公工具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7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10460" y="277672"/>
            <a:ext cx="1380775" cy="414303"/>
            <a:chOff x="310460" y="277672"/>
            <a:chExt cx="1380775" cy="4143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76837" y="300157"/>
              <a:ext cx="121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主要技术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86000" y="2006211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18" name="TextBox 31"/>
          <p:cNvSpPr txBox="1"/>
          <p:nvPr/>
        </p:nvSpPr>
        <p:spPr>
          <a:xfrm>
            <a:off x="310460" y="874760"/>
            <a:ext cx="8473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Bootstrap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，来自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Twitter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，是目前很受欢迎的前端框架。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Bootstrap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是基于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的，它简洁灵活，使得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开发更加快捷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。它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Twitter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的设计师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 Otto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Jacob Thornton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合作开发，是一个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CSS/HTML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Express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是一个简洁而灵活的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node.js Web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应用框架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提供一系列强大特性帮助你创建各种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应用。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Express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不对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node.js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已有的特性进行二次抽象，我们只是在它之上扩展了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应用所需的功能。丰富的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工具以及来自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Connect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框架的中间件随取随用，创建强健、友好的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变得快速又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简单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，真正实现了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的实时通信，使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B/S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模式具备了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C/S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模式的实时通信能力。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的工作流程是这 样的：浏览器通过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向服务端发出建立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连接的请求，在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连接建立成功后，客户端和服务端就可以通过 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连接传输数据。因为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连接本质上是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连接，不需要每次传输都带上重复的头部数据，所以它的数据传输量比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轮询小了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很多。</a:t>
            </a:r>
          </a:p>
        </p:txBody>
      </p:sp>
    </p:spTree>
    <p:extLst>
      <p:ext uri="{BB962C8B-B14F-4D97-AF65-F5344CB8AC3E}">
        <p14:creationId xmlns:p14="http://schemas.microsoft.com/office/powerpoint/2010/main" val="261976978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866531" cy="939618"/>
            <a:chOff x="2866757" y="2019402"/>
            <a:chExt cx="286653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866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项目展示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0" y="2019402"/>
              <a:ext cx="1616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FOUR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2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3"/>
            <a:ext cx="9144000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39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99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2174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70982" y="2019402"/>
            <a:ext cx="2255503" cy="939618"/>
            <a:chOff x="4070982" y="2019402"/>
            <a:chExt cx="2255503" cy="939618"/>
          </a:xfrm>
        </p:grpSpPr>
        <p:sp>
          <p:nvSpPr>
            <p:cNvPr id="24" name="文本框 23"/>
            <p:cNvSpPr txBox="1"/>
            <p:nvPr/>
          </p:nvSpPr>
          <p:spPr>
            <a:xfrm>
              <a:off x="4070982" y="2251134"/>
              <a:ext cx="22555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项目特色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8308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FIVE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17516" y="1944350"/>
            <a:ext cx="1129689" cy="1129689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9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6837" y="858645"/>
            <a:ext cx="1862027" cy="2216942"/>
            <a:chOff x="465977" y="1463280"/>
            <a:chExt cx="1862027" cy="2216942"/>
          </a:xfrm>
        </p:grpSpPr>
        <p:grpSp>
          <p:nvGrpSpPr>
            <p:cNvPr id="5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共同编辑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96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进行多人实时编辑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从而完成、方案讨论、会议记录和 资料共享等工作。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51890" y="855076"/>
            <a:ext cx="1862027" cy="2216942"/>
            <a:chOff x="2582650" y="1463280"/>
            <a:chExt cx="1862027" cy="2216942"/>
          </a:xfrm>
        </p:grpSpPr>
        <p:grpSp>
          <p:nvGrpSpPr>
            <p:cNvPr id="11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边写边聊</a:t>
              </a:r>
              <a:endPara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1948048"/>
              <a:ext cx="156851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群聊的实现不是很困难，但是目前的在线编辑网站都没有直接提供这个功能。</a:t>
              </a:r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0460" y="277672"/>
            <a:ext cx="1356499" cy="414303"/>
            <a:chOff x="310460" y="277672"/>
            <a:chExt cx="1356499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476837" y="300157"/>
              <a:ext cx="119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项目特色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310460" y="3051032"/>
            <a:ext cx="8473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总结：从结果来看，基本达到了多人在线实时编辑的要求。虽然不知道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google-docs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和国内一些网站采用的是什么方式，由于项目之初没有想到怎么提取用户的操作（除了全文匹配），采用了全文传输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光标记录，现在想来，通过按键按下时光标的位置和按键弹起时光标的位置，得到字符串改变的位置和数据，通知所有人进行此操作，是可行的。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至于将多人实时编辑运用到版本控制器上是有可能的，首先项目开发的相关文档，是可以采用这个技术的，代码要看需求。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53344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70982" y="2019402"/>
            <a:ext cx="3747138" cy="939618"/>
            <a:chOff x="4070982" y="2019402"/>
            <a:chExt cx="3747138" cy="939618"/>
          </a:xfrm>
        </p:grpSpPr>
        <p:sp>
          <p:nvSpPr>
            <p:cNvPr id="24" name="文本框 23"/>
            <p:cNvSpPr txBox="1"/>
            <p:nvPr/>
          </p:nvSpPr>
          <p:spPr>
            <a:xfrm>
              <a:off x="4070982" y="2251134"/>
              <a:ext cx="3747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项目贡献与评分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8308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SIX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17516" y="1944350"/>
            <a:ext cx="1129689" cy="1129689"/>
            <a:chOff x="2817516" y="1944350"/>
            <a:chExt cx="1129689" cy="1129689"/>
          </a:xfrm>
        </p:grpSpPr>
        <p:sp>
          <p:nvSpPr>
            <p:cNvPr id="38" name="椭圆 37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2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736779" y="2090829"/>
            <a:ext cx="1893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界面设计、编写，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服务器搭建，实现多人编辑和群聊功能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4841540" y="2090829"/>
            <a:ext cx="18935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修改部分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数据库设计、编写，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服务器搭建，实现后端接口，根据接口将数据展现在前端。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9374" y="1104009"/>
            <a:ext cx="1788400" cy="541026"/>
            <a:chOff x="751008" y="2590483"/>
            <a:chExt cx="1788400" cy="541026"/>
          </a:xfrm>
        </p:grpSpPr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206626" y="267633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朱成龙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0460" y="277672"/>
            <a:ext cx="2633908" cy="414303"/>
            <a:chOff x="310460" y="277672"/>
            <a:chExt cx="2633908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24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项目小组成员</a:t>
              </a:r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贡献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946730" y="1104009"/>
            <a:ext cx="1788400" cy="5410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5349753" y="11898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王泽豪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8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10460" y="277672"/>
            <a:ext cx="1463476" cy="414303"/>
            <a:chOff x="310460" y="277672"/>
            <a:chExt cx="1463476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1297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自我评分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TextBox 29"/>
          <p:cNvSpPr txBox="1"/>
          <p:nvPr/>
        </p:nvSpPr>
        <p:spPr>
          <a:xfrm>
            <a:off x="310460" y="1142707"/>
            <a:ext cx="2310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朱成龙：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90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310459" y="1923189"/>
            <a:ext cx="2224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王泽豪：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90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6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6828" y="1746368"/>
            <a:ext cx="2765362" cy="964005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3777339" y="18905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339925" y="1817614"/>
            <a:ext cx="430237" cy="523220"/>
            <a:chOff x="3552850" y="2047768"/>
            <a:chExt cx="430237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552850" y="2047768"/>
              <a:ext cx="322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493494" y="19153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项目展示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5989634" y="1827832"/>
            <a:ext cx="497639" cy="523220"/>
            <a:chOff x="6073087" y="2057986"/>
            <a:chExt cx="497639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73087" y="2057986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3777339" y="2469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项目内容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303858" y="2396996"/>
            <a:ext cx="466304" cy="523220"/>
            <a:chOff x="3516783" y="2627150"/>
            <a:chExt cx="466304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516783" y="2627150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493494" y="2494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项目特色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989634" y="2407214"/>
            <a:ext cx="497639" cy="523220"/>
            <a:chOff x="6073087" y="2637368"/>
            <a:chExt cx="497639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73087" y="2637368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3777339" y="3043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303858" y="2970739"/>
            <a:ext cx="466304" cy="523220"/>
            <a:chOff x="3516783" y="3200893"/>
            <a:chExt cx="466304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516783" y="3200893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493494" y="30684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项目贡献与评分</a:t>
            </a:r>
            <a:endParaRPr lang="zh-CN" altLang="en-US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5989634" y="2980957"/>
            <a:ext cx="497639" cy="523220"/>
            <a:chOff x="6073087" y="3211111"/>
            <a:chExt cx="497639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73087" y="3211111"/>
              <a:ext cx="394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</a:t>
              </a:r>
              <a:endPara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065535" y="1909117"/>
            <a:ext cx="0" cy="15472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4.7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4.44444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4.44444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1.94444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1.94444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1.94444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1124" y="1883720"/>
            <a:ext cx="3957735" cy="107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THANKS!</a:t>
            </a:r>
            <a:endParaRPr lang="zh-CN" altLang="en-US" sz="4800" b="1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640" y="1883720"/>
            <a:ext cx="6436704" cy="37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endParaRPr lang="zh-CN" altLang="en-US" sz="1400" kern="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0460" y="277672"/>
            <a:ext cx="964158" cy="414303"/>
            <a:chOff x="310460" y="277672"/>
            <a:chExt cx="964158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76837" y="300157"/>
              <a:ext cx="797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致谢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234670" y="1956790"/>
            <a:ext cx="1129689" cy="1129689"/>
            <a:chOff x="2558424" y="1401428"/>
            <a:chExt cx="1318727" cy="1318727"/>
          </a:xfrm>
        </p:grpSpPr>
        <p:sp>
          <p:nvSpPr>
            <p:cNvPr id="35" name="椭圆 34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7676" y="2031842"/>
            <a:ext cx="2626223" cy="1038453"/>
            <a:chOff x="4447676" y="2019402"/>
            <a:chExt cx="2626223" cy="1038453"/>
          </a:xfrm>
        </p:grpSpPr>
        <p:sp>
          <p:nvSpPr>
            <p:cNvPr id="38" name="文本框 37"/>
            <p:cNvSpPr txBox="1"/>
            <p:nvPr/>
          </p:nvSpPr>
          <p:spPr>
            <a:xfrm>
              <a:off x="4447676" y="2226858"/>
              <a:ext cx="2626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bg1"/>
                  </a:solidFill>
                  <a:ea typeface="微软雅黑 Light" panose="020B0502040204020203" pitchFamily="34" charset="-122"/>
                </a:rPr>
                <a:t>项目背景</a:t>
              </a:r>
              <a:endParaRPr lang="zh-CN" altLang="en-US" sz="4800" dirty="0">
                <a:solidFill>
                  <a:schemeClr val="bg1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35462" y="2019402"/>
              <a:ext cx="1286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ONE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5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460" y="277672"/>
            <a:ext cx="2526739" cy="484150"/>
            <a:chOff x="310460" y="277672"/>
            <a:chExt cx="2526739" cy="48415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476837" y="300157"/>
              <a:ext cx="2360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项目背景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及意义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6004" y="860801"/>
            <a:ext cx="7691339" cy="4419751"/>
            <a:chOff x="2954338" y="1349947"/>
            <a:chExt cx="7349488" cy="4160570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8" y="1694798"/>
              <a:ext cx="7349488" cy="381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editOL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一款多人实时协作云端办公工具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顾名思义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就是一个在线的记事本，特点是能进行多人实时编辑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,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从而完成、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方案讨论、会议记录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和资料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共享等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工作。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思路来源于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Google 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Docs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Google Docs 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可以进行多人在线编辑，支持多种文本格式，具有还原历史版本等的功能。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平时在本地进行文档编辑或代码编写时，轮流编写会浪费时间，版本控制工具仍会产生修改冲突，因此想知道多人在线编辑的原理，有没有可能运用在版本控制器上，或者说让在线编辑支持更多的格式。</a:t>
              </a: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1156782" cy="3766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322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683651" cy="939618"/>
            <a:chOff x="2866757" y="2019402"/>
            <a:chExt cx="268365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683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项目内容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1" y="2019402"/>
              <a:ext cx="1331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TWO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3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460" y="277672"/>
            <a:ext cx="1356499" cy="414303"/>
            <a:chOff x="310460" y="277672"/>
            <a:chExt cx="1356499" cy="414303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62" name="文本框 61"/>
            <p:cNvSpPr txBox="1"/>
            <p:nvPr/>
          </p:nvSpPr>
          <p:spPr>
            <a:xfrm>
              <a:off x="476837" y="300157"/>
              <a:ext cx="1190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功能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10459" y="870782"/>
            <a:ext cx="8232123" cy="329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登陆注册：每个人拥有自己的账号，拥有自己的文件列表。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云端文件：文件可保存在服务器，可随时打开进行编辑，在需要时下载。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多人实时编辑：多人编辑互不影响，实时展现每个人的操作结果。相当于有多个光标，多个键盘在操作这个份文档。</a:t>
            </a:r>
            <a:endParaRPr lang="en-US" altLang="zh-CN" sz="1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写边聊：参与文件编写的人可进行群聊，发表自己对文档编写的建议。</a:t>
            </a: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20449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777036" y="1569621"/>
            <a:ext cx="189359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实现群聊的方式也许有很多，但为了实现后续的多人共同编辑，就不能使用轮询，定时刷新等实时性不够的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方案，也不能使用第三方服务。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670625" y="1569621"/>
            <a:ext cx="18935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如何得知用户进行了什么操作，是进行文本改变前后的对比，还是分析键盘的操作？如何让每个用户的操作互不干扰。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631843" y="1569621"/>
            <a:ext cx="189359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怎么让用户接收到最新的文档内容，通常服务器不能主动向客户端发送信息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。是接收整个文件内容还是接收修改指令。在接收别人内容时如何防止干扰正在进行的操作。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660689" y="1569621"/>
            <a:ext cx="18935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比如长按、删除、刷新、关闭、粘贴。这些操作是否难以处理将因选择的实现方式而变化。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44665" y="971995"/>
            <a:ext cx="7648033" cy="541026"/>
            <a:chOff x="751008" y="2590483"/>
            <a:chExt cx="7648033" cy="541026"/>
          </a:xfrm>
        </p:grpSpPr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091211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实现群聊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022359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操作提取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4983576" y="2722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结果接收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598548" y="272249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特殊操作的处理</a:t>
              </a:r>
              <a:endPara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0460" y="277672"/>
            <a:ext cx="1373114" cy="414303"/>
            <a:chOff x="310460" y="277672"/>
            <a:chExt cx="1373114" cy="41430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76837" y="300157"/>
              <a:ext cx="120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难点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TextBox 31"/>
          <p:cNvSpPr txBox="1"/>
          <p:nvPr/>
        </p:nvSpPr>
        <p:spPr>
          <a:xfrm>
            <a:off x="693471" y="4501079"/>
            <a:ext cx="81620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我的方案：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全文传输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光标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按键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变量临时保存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数据库存储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9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8319" y="297451"/>
            <a:ext cx="1363137" cy="473415"/>
            <a:chOff x="184527" y="297451"/>
            <a:chExt cx="1363137" cy="4734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ea typeface="微软雅黑 Light" panose="020B0502040204020203" pitchFamily="34" charset="-122"/>
                </a:rPr>
                <a:t>目录页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866757" y="2019402"/>
            <a:ext cx="2866531" cy="939618"/>
            <a:chOff x="2866757" y="2019402"/>
            <a:chExt cx="2866531" cy="939618"/>
          </a:xfrm>
        </p:grpSpPr>
        <p:sp>
          <p:nvSpPr>
            <p:cNvPr id="13" name="文本框 12"/>
            <p:cNvSpPr txBox="1"/>
            <p:nvPr/>
          </p:nvSpPr>
          <p:spPr>
            <a:xfrm>
              <a:off x="2866757" y="2251134"/>
              <a:ext cx="28665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主要技术</a:t>
              </a:r>
              <a:endPara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29670" y="2019402"/>
              <a:ext cx="1616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THREE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28879" y="1944350"/>
            <a:ext cx="1129689" cy="1129689"/>
            <a:chOff x="1928879" y="1944350"/>
            <a:chExt cx="1129689" cy="1129689"/>
          </a:xfrm>
        </p:grpSpPr>
        <p:sp>
          <p:nvSpPr>
            <p:cNvPr id="17" name="椭圆 1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25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44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5"/>
          <p:cNvCxnSpPr>
            <a:cxnSpLocks noChangeShapeType="1"/>
          </p:cNvCxnSpPr>
          <p:nvPr/>
        </p:nvCxnSpPr>
        <p:spPr bwMode="auto">
          <a:xfrm>
            <a:off x="3737482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箭头连接符 6"/>
          <p:cNvCxnSpPr>
            <a:cxnSpLocks noChangeShapeType="1"/>
          </p:cNvCxnSpPr>
          <p:nvPr/>
        </p:nvCxnSpPr>
        <p:spPr bwMode="auto">
          <a:xfrm>
            <a:off x="7627145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箭头连接符 7"/>
          <p:cNvCxnSpPr>
            <a:cxnSpLocks noChangeShapeType="1"/>
          </p:cNvCxnSpPr>
          <p:nvPr/>
        </p:nvCxnSpPr>
        <p:spPr bwMode="auto">
          <a:xfrm>
            <a:off x="1818088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8"/>
          <p:cNvCxnSpPr>
            <a:cxnSpLocks noChangeShapeType="1"/>
          </p:cNvCxnSpPr>
          <p:nvPr/>
        </p:nvCxnSpPr>
        <p:spPr bwMode="auto">
          <a:xfrm>
            <a:off x="5602649" y="2423787"/>
            <a:ext cx="0" cy="585788"/>
          </a:xfrm>
          <a:prstGeom prst="straightConnector1">
            <a:avLst/>
          </a:prstGeom>
          <a:noFill/>
          <a:ln w="19050" algn="ctr">
            <a:solidFill>
              <a:schemeClr val="bg1"/>
            </a:solidFill>
            <a:prstDash val="sysDash"/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环形箭头 5"/>
          <p:cNvSpPr/>
          <p:nvPr/>
        </p:nvSpPr>
        <p:spPr>
          <a:xfrm flipH="1">
            <a:off x="1178722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Html5+css3+js+bootstrap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096569" y="3020291"/>
            <a:ext cx="1409700" cy="108491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总体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上使用</a:t>
            </a:r>
            <a:r>
              <a:rPr lang="en-US" altLang="zh-CN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Html5+css3+js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少</a:t>
            </a:r>
            <a:r>
              <a:rPr lang="zh-CN" altLang="en-US" sz="1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部分控件采用了</a:t>
            </a:r>
            <a:r>
              <a:rPr lang="en-US" altLang="zh-CN" sz="11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boorstrap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099307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Node.js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17154" y="3020291"/>
            <a:ext cx="1408509" cy="830997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服务端使用了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node.js</a:t>
            </a:r>
          </a:p>
          <a:p>
            <a:pPr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Express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框架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964474" y="1261738"/>
            <a:ext cx="127754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mysql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881130" y="3020291"/>
            <a:ext cx="1409700" cy="32316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数据库使用了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987780" y="1261738"/>
            <a:ext cx="1278731" cy="12787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Websocket+htt</a:t>
            </a:r>
            <a:r>
              <a:rPr lang="en-US" altLang="zh-CN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</a:t>
            </a:r>
            <a:endParaRPr lang="zh-CN" altLang="en-US" sz="15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905626" y="3020291"/>
            <a:ext cx="1409700" cy="108491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使用了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ajax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进行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http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连接，使用</a:t>
            </a:r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websocket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itchFamily="34" charset="0"/>
              </a:rPr>
              <a:t>进行长连接，实时传输信息。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0460" y="277672"/>
            <a:ext cx="1380775" cy="414303"/>
            <a:chOff x="310460" y="277672"/>
            <a:chExt cx="1380775" cy="41430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60" y="277672"/>
              <a:ext cx="332755" cy="4143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76837" y="300157"/>
              <a:ext cx="1214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主要技术</a:t>
              </a:r>
              <a:endPara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9197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</TotalTime>
  <Words>1070</Words>
  <Application>Microsoft Office PowerPoint</Application>
  <PresentationFormat>全屏显示(16:9)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宋体</vt:lpstr>
      <vt:lpstr>微软雅黑 Light</vt:lpstr>
      <vt:lpstr>Calibri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chenglong zhu</cp:lastModifiedBy>
  <cp:revision>131</cp:revision>
  <dcterms:created xsi:type="dcterms:W3CDTF">2015-03-31T05:49:04Z</dcterms:created>
  <dcterms:modified xsi:type="dcterms:W3CDTF">2017-06-12T04:14:46Z</dcterms:modified>
</cp:coreProperties>
</file>